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6" r:id="rId4"/>
    <p:sldId id="267" r:id="rId5"/>
    <p:sldId id="282" r:id="rId6"/>
    <p:sldId id="283" r:id="rId7"/>
    <p:sldId id="28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EA15-285D-7545-8C09-B06B59319215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29906-9334-F14C-97F4-33DB898680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81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FE9CD-AC00-DA18-DE12-4CEE7724E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594213-CE5C-3FE4-C3A7-E38A85EDF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081A5A-7D4A-355F-B882-60A3547D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5D7F18-8ED5-610B-A7E9-987E26C7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59BAE6-57BD-A5DD-4B64-E0B4FB07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749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D2DC3-272A-BA5B-02F0-9823557D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53FB0C-7EA6-38F4-DD31-3A77CD4AD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9D43B7-1FC7-67C5-F76A-61059204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8746B9-0E00-3BAE-2699-562EAA1F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E68D1-8E95-C2C7-DFAB-FD611D3C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00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348976-797C-7707-D107-8E31B7F78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E0CEDD-D6F3-94FC-B844-B090B3243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B4E11-C46B-5ADA-A18B-91B3746A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6A8BA5-0FA6-9A8D-EF93-5E0BAEB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49A948-A41B-725C-2546-1D6DBF4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74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211901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31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18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8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1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5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01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804C6-BA10-A9EC-18B6-54C06509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33D41-F36D-92C1-B06E-D9C71EE3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F40D50-0894-D4A0-0FD4-F53A19E4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866F26-2B40-E218-C072-4133F289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CFE8E-8408-F6DB-8530-8AD1DD7A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105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666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9104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7872" y="185017"/>
            <a:ext cx="11500428" cy="72938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defRPr>
            </a:lvl1pPr>
          </a:lstStyle>
          <a:p>
            <a:r>
              <a:rPr kumimoji="1" lang="en-US" altLang="zh-CN" dirty="0"/>
              <a:t>XXXX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02C3856-606A-2E43-AD29-7D4FD2F5BEC3}" type="slidenum">
              <a:rPr kumimoji="1" lang="zh-CN" altLang="en-US" smtClean="0"/>
              <a:t>‹#›</a:t>
            </a:fld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297872" y="1320800"/>
            <a:ext cx="11500428" cy="50419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charset="-122"/>
                <a:ea typeface="微软雅黑" charset="-122"/>
              </a:defRPr>
            </a:lvl1pPr>
            <a:lvl2pPr>
              <a:defRPr>
                <a:latin typeface="微软雅黑" charset="-122"/>
                <a:ea typeface="微软雅黑" charset="-122"/>
              </a:defRPr>
            </a:lvl2pPr>
            <a:lvl3pPr>
              <a:defRPr>
                <a:latin typeface="微软雅黑" charset="-122"/>
                <a:ea typeface="微软雅黑" charset="-122"/>
              </a:defRPr>
            </a:lvl3pPr>
            <a:lvl4pPr>
              <a:defRPr>
                <a:latin typeface="微软雅黑" charset="-122"/>
                <a:ea typeface="微软雅黑" charset="-122"/>
              </a:defRPr>
            </a:lvl4pPr>
            <a:lvl5pPr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945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E6DA1-2BDD-F4AA-50E6-521EAAF3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5FFFAF-3F20-C074-40A3-A26822E0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8D0A9-B9FB-1C74-2542-3331EEFA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1486B-5CCF-BE99-E897-F6FCA332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5D6D50-1ED2-52BF-048C-908A06C9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809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76478-7419-D275-AAD4-21B29FDF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F26D2E-7E45-1876-B877-82B9DF7BB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09DAEC-B14F-A105-C73A-09FF1DEDF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0C6FC8-1EE1-5095-9514-8655AF6F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F9506C-0069-EA74-A5DD-B61F2CC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A59244-6CD1-2CF0-28D5-3C3CBC6C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11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9B0C9-0CCD-34E9-203F-24BD848D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673509-1D46-F215-DFF7-D9A69187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4C4E99-F034-DA53-E6B9-B678F85BD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1DE206-203B-8F5C-377D-D9AA576C5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2873D27-7906-76EA-294F-4453816FD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4D6E78-5208-6DD2-07AE-00479B3C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FCD49FC-C04F-815F-EAC0-F09FC5F7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2F5FF9-50CE-7C9B-792C-85D60F14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73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AB1D1-332C-12C9-F8B6-12B05CB6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0A4427C-6811-E5F0-06DE-A4CAE7CE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E930EC-4A9D-B4BF-1E97-787BC24C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AFA76A-36A5-B76B-74B4-D3AA6230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48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0BBB72-E0DA-B647-F8B9-7737767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73DB09-55DE-76E5-1EEC-5F28441B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9BD2E-D0E9-1AF7-586D-E285AC8B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22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84EB4-228A-DEF0-B1AF-17AAF410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753EE-B37D-5E35-F5AC-0073A5AD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367B20-3DF0-F66C-D354-1B92D10B9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60D4E0-E99E-15C0-E6EE-ABAED636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C1D4C5-39B6-A837-8F8A-D7745388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B92559-7F70-3C1B-5292-84038CFD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23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9DCE7-29C2-93EB-60CE-5892C8F7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510E50-34EC-FF98-C9C8-B8A5AEC95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872AA-6EEB-A657-A5B5-A93A843D0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D01C16-9982-A918-5408-B75D4DF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2BD8C3-D758-EC24-BB47-0218985A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4BB415-4B88-3EF7-209A-29303626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50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538B03-C906-0E14-57EE-C200F4B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B9AC87-08FA-8946-5524-AD7734CD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2BFA5-6EFA-630E-F601-07BE19371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2DCB8-9B81-9B47-A43C-03BC845919F2}" type="datetimeFigureOut">
              <a:rPr kumimoji="1" lang="zh-CN" altLang="en-US" smtClean="0"/>
              <a:t>2025/11/25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4374F-796F-C5A3-5AEA-6C263ED8E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2E17F-4D5E-2A9D-1F9A-235822046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C74C8B-B1FC-6840-B5E5-00D6B6D9CD3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595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8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RL MP2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2025/11/28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DP: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F37398-3293-E327-CFC9-A9C3F8B07C7D}"/>
              </a:ext>
            </a:extLst>
          </p:cNvPr>
          <p:cNvSpPr txBox="1"/>
          <p:nvPr/>
        </p:nvSpPr>
        <p:spPr>
          <a:xfrm>
            <a:off x="412830" y="1584008"/>
            <a:ext cx="1136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问题不大</a:t>
            </a:r>
            <a:endParaRPr kumimoji="1" lang="en-US" altLang="zh-C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5CA3-762D-064A-7CF4-4E31C695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1997B-13E6-6F5C-A055-A380F506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Off-Policy</a:t>
            </a:r>
            <a:r>
              <a:rPr lang="zh-CN" altLang="en-US" dirty="0"/>
              <a:t> </a:t>
            </a:r>
            <a:r>
              <a:rPr lang="en-US" altLang="zh-CN" dirty="0"/>
              <a:t>MC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4A3D0A-1DA5-E671-79F7-6717C6FDA492}"/>
              </a:ext>
            </a:extLst>
          </p:cNvPr>
          <p:cNvSpPr txBox="1"/>
          <p:nvPr/>
        </p:nvSpPr>
        <p:spPr>
          <a:xfrm>
            <a:off x="412830" y="1584008"/>
            <a:ext cx="1136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Behavior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policy</a:t>
            </a:r>
            <a:r>
              <a:rPr kumimoji="1" lang="zh-CN" altLang="en-US" sz="2800" dirty="0"/>
              <a:t>的值容易出现的错误</a:t>
            </a:r>
            <a:endParaRPr kumimoji="1" lang="en-US" altLang="zh-CN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永远用</a:t>
            </a:r>
            <a:r>
              <a:rPr kumimoji="1" lang="en-US" altLang="zh-CN" sz="2800" dirty="0"/>
              <a:t>greedy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769FB0-A25F-CADA-0BC5-BB339692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62" y="2133990"/>
            <a:ext cx="5406596" cy="52321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B4974D4-46E3-C063-5E32-9F5ECE058A42}"/>
              </a:ext>
            </a:extLst>
          </p:cNvPr>
          <p:cNvGrpSpPr/>
          <p:nvPr/>
        </p:nvGrpSpPr>
        <p:grpSpPr>
          <a:xfrm>
            <a:off x="438320" y="2909571"/>
            <a:ext cx="10934360" cy="3696751"/>
            <a:chOff x="1070779" y="2986556"/>
            <a:chExt cx="10934360" cy="3696751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18208D2-3D74-EEB5-15C0-3C7EA3219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5500" y="2986556"/>
              <a:ext cx="6099639" cy="3696751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A9E5C29-9C2E-E883-891B-B657B47A4080}"/>
                </a:ext>
              </a:extLst>
            </p:cNvPr>
            <p:cNvGrpSpPr/>
            <p:nvPr/>
          </p:nvGrpSpPr>
          <p:grpSpPr>
            <a:xfrm>
              <a:off x="1070779" y="6058479"/>
              <a:ext cx="5445300" cy="369332"/>
              <a:chOff x="1070779" y="6058479"/>
              <a:chExt cx="5445300" cy="369332"/>
            </a:xfrm>
          </p:grpSpPr>
          <p:sp>
            <p:nvSpPr>
              <p:cNvPr id="7" name="右箭头 6">
                <a:extLst>
                  <a:ext uri="{FF2B5EF4-FFF2-40B4-BE49-F238E27FC236}">
                    <a16:creationId xmlns:a16="http://schemas.microsoft.com/office/drawing/2014/main" id="{6243180E-C883-917E-F5DD-4C0B99141EFD}"/>
                  </a:ext>
                </a:extLst>
              </p:cNvPr>
              <p:cNvSpPr/>
              <p:nvPr/>
            </p:nvSpPr>
            <p:spPr>
              <a:xfrm>
                <a:off x="6180083" y="6190593"/>
                <a:ext cx="335996" cy="10510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D3D795-F712-9BFA-1788-C58BA97CB188}"/>
                  </a:ext>
                </a:extLst>
              </p:cNvPr>
              <p:cNvSpPr txBox="1"/>
              <p:nvPr/>
            </p:nvSpPr>
            <p:spPr>
              <a:xfrm>
                <a:off x="1070779" y="6058479"/>
                <a:ext cx="4834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当前的</a:t>
                </a:r>
                <a:r>
                  <a:rPr kumimoji="1" lang="en-US" altLang="zh-CN" dirty="0"/>
                  <a:t>greedy</a:t>
                </a:r>
                <a:r>
                  <a:rPr kumimoji="1" lang="zh-CN" altLang="en-US" dirty="0"/>
                  <a:t>不一定是</a:t>
                </a:r>
                <a:r>
                  <a:rPr kumimoji="1" lang="en-US" altLang="zh-CN" dirty="0"/>
                  <a:t>behavior</a:t>
                </a:r>
                <a:r>
                  <a:rPr kumimoji="1" lang="zh-CN" altLang="en-US" dirty="0"/>
                  <a:t>采样时的</a:t>
                </a:r>
                <a:r>
                  <a:rPr kumimoji="1" lang="en-US" altLang="zh-CN" dirty="0"/>
                  <a:t>greedy</a:t>
                </a:r>
                <a:endParaRPr kumimoji="1" lang="zh-CN" altLang="en-US" dirty="0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4AD1A65-BCF8-1F7A-376E-EF3BA85E7855}"/>
                </a:ext>
              </a:extLst>
            </p:cNvPr>
            <p:cNvGrpSpPr/>
            <p:nvPr/>
          </p:nvGrpSpPr>
          <p:grpSpPr>
            <a:xfrm>
              <a:off x="4296392" y="5659086"/>
              <a:ext cx="2251218" cy="369332"/>
              <a:chOff x="4296392" y="5659086"/>
              <a:chExt cx="2251218" cy="369332"/>
            </a:xfrm>
          </p:grpSpPr>
          <p:sp>
            <p:nvSpPr>
              <p:cNvPr id="9" name="右箭头 8">
                <a:extLst>
                  <a:ext uri="{FF2B5EF4-FFF2-40B4-BE49-F238E27FC236}">
                    <a16:creationId xmlns:a16="http://schemas.microsoft.com/office/drawing/2014/main" id="{9454A822-F61E-2389-1F4B-EFE733451D77}"/>
                  </a:ext>
                </a:extLst>
              </p:cNvPr>
              <p:cNvSpPr/>
              <p:nvPr/>
            </p:nvSpPr>
            <p:spPr>
              <a:xfrm>
                <a:off x="6211614" y="5791200"/>
                <a:ext cx="335996" cy="10510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F9BFC9-EA76-5A2E-DF6A-8CB366F7C7DA}"/>
                  </a:ext>
                </a:extLst>
              </p:cNvPr>
              <p:cNvSpPr txBox="1"/>
              <p:nvPr/>
            </p:nvSpPr>
            <p:spPr>
              <a:xfrm>
                <a:off x="4296392" y="5659086"/>
                <a:ext cx="1521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>
                    <a:solidFill>
                      <a:srgbClr val="FF0000"/>
                    </a:solidFill>
                  </a:rPr>
                  <a:t>Q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发生更新！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512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ECE5-8CC3-A095-BAAB-F86E9A4BE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C1433-FA75-D2DB-0B20-06EEF82A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Off-Policy</a:t>
            </a:r>
            <a:r>
              <a:rPr lang="zh-CN" altLang="en-US" dirty="0"/>
              <a:t> </a:t>
            </a:r>
            <a:r>
              <a:rPr lang="en-US" altLang="zh-CN" dirty="0"/>
              <a:t>MC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9F6801-2F6E-3D20-FC5F-FDBDF7603015}"/>
              </a:ext>
            </a:extLst>
          </p:cNvPr>
          <p:cNvSpPr txBox="1"/>
          <p:nvPr/>
        </p:nvSpPr>
        <p:spPr>
          <a:xfrm>
            <a:off x="412830" y="1584008"/>
            <a:ext cx="1136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Behavior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policy</a:t>
            </a:r>
            <a:r>
              <a:rPr kumimoji="1" lang="zh-CN" altLang="en-US" sz="2800" dirty="0"/>
              <a:t>的值容易出现的错误</a:t>
            </a:r>
            <a:endParaRPr kumimoji="1" lang="en-US" altLang="zh-CN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用当前的</a:t>
            </a:r>
            <a:r>
              <a:rPr kumimoji="1" lang="en-US" altLang="zh-CN" sz="2800" dirty="0"/>
              <a:t>Q</a:t>
            </a:r>
            <a:r>
              <a:rPr kumimoji="1" lang="zh-CN" altLang="en-US" sz="2800" dirty="0"/>
              <a:t>计算是否为</a:t>
            </a:r>
            <a:r>
              <a:rPr kumimoji="1" lang="en-US" altLang="zh-CN" sz="2800" dirty="0"/>
              <a:t>greedy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9D75E6-44B0-451F-F594-089DBB0C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19" y="921226"/>
            <a:ext cx="5168900" cy="54737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D6BE71-27DC-DC27-3C5C-E88BC19C2178}"/>
              </a:ext>
            </a:extLst>
          </p:cNvPr>
          <p:cNvSpPr/>
          <p:nvPr/>
        </p:nvSpPr>
        <p:spPr>
          <a:xfrm>
            <a:off x="7420303" y="5118538"/>
            <a:ext cx="3331780" cy="189186"/>
          </a:xfrm>
          <a:prstGeom prst="rect">
            <a:avLst/>
          </a:prstGeom>
          <a:noFill/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994705-729A-5172-26F9-4FC3065190C9}"/>
              </a:ext>
            </a:extLst>
          </p:cNvPr>
          <p:cNvSpPr txBox="1"/>
          <p:nvPr/>
        </p:nvSpPr>
        <p:spPr>
          <a:xfrm>
            <a:off x="1365039" y="3016231"/>
            <a:ext cx="44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同理，</a:t>
            </a:r>
            <a:r>
              <a:rPr kumimoji="1" lang="en-US" altLang="zh-CN" dirty="0"/>
              <a:t>Q</a:t>
            </a:r>
            <a:r>
              <a:rPr kumimoji="1" lang="zh-CN" altLang="en-US" dirty="0"/>
              <a:t>发生了变化，</a:t>
            </a:r>
            <a:r>
              <a:rPr kumimoji="1" lang="en-US" altLang="zh-CN" dirty="0"/>
              <a:t>greedy</a:t>
            </a:r>
            <a:r>
              <a:rPr kumimoji="1" lang="zh-CN" altLang="en-US" dirty="0"/>
              <a:t>也将发生变化</a:t>
            </a:r>
          </a:p>
        </p:txBody>
      </p:sp>
    </p:spTree>
    <p:extLst>
      <p:ext uri="{BB962C8B-B14F-4D97-AF65-F5344CB8AC3E}">
        <p14:creationId xmlns:p14="http://schemas.microsoft.com/office/powerpoint/2010/main" val="236124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ADD8E-7B98-8804-A134-6EBFEF9A9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2C830-E63D-079F-1C57-81C3100E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/>
          <a:lstStyle/>
          <a:p>
            <a:r>
              <a:rPr lang="en-US" altLang="zh-CN" dirty="0"/>
              <a:t>Off-Policy</a:t>
            </a:r>
            <a:r>
              <a:rPr lang="zh-CN" altLang="en-US" dirty="0"/>
              <a:t> </a:t>
            </a:r>
            <a:r>
              <a:rPr lang="en-US" altLang="zh-CN" dirty="0"/>
              <a:t>MC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321DAD-95CA-EFDF-4029-5FD238DB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4" y="1313993"/>
            <a:ext cx="5746147" cy="2013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B0D67F-AF89-998E-A127-A70C9D7C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3" y="3374298"/>
            <a:ext cx="5746147" cy="3225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922901-FAC9-6013-369C-FFC1F2DE8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435" y="1688585"/>
            <a:ext cx="2485424" cy="3962610"/>
          </a:xfrm>
          <a:prstGeom prst="rect">
            <a:avLst/>
          </a:prstGeom>
        </p:spPr>
      </p:pic>
      <p:sp>
        <p:nvSpPr>
          <p:cNvPr id="12" name="右箭头 11">
            <a:extLst>
              <a:ext uri="{FF2B5EF4-FFF2-40B4-BE49-F238E27FC236}">
                <a16:creationId xmlns:a16="http://schemas.microsoft.com/office/drawing/2014/main" id="{084C0E50-FDD4-D902-E161-D3DAF9F2DD86}"/>
              </a:ext>
            </a:extLst>
          </p:cNvPr>
          <p:cNvSpPr/>
          <p:nvPr/>
        </p:nvSpPr>
        <p:spPr>
          <a:xfrm>
            <a:off x="6450227" y="3429000"/>
            <a:ext cx="1878227" cy="62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586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47CC-9DEA-B522-70F2-E9CABBFD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9B531-859C-E084-8C2B-27DA22EE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Off-Policy</a:t>
            </a:r>
            <a:r>
              <a:rPr lang="zh-CN" altLang="en-US" dirty="0"/>
              <a:t> </a:t>
            </a:r>
            <a:r>
              <a:rPr lang="en-US" altLang="zh-CN" dirty="0"/>
              <a:t>TD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047450-6547-6700-B1AF-ABEEB25D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66" y="1584008"/>
            <a:ext cx="5397500" cy="2641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797406-B549-834D-36D9-1F6D24CB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366" y="4438701"/>
            <a:ext cx="6048659" cy="16705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1385ABF-CFCC-EF79-512B-B3D70C5D1DCB}"/>
              </a:ext>
            </a:extLst>
          </p:cNvPr>
          <p:cNvSpPr txBox="1"/>
          <p:nvPr/>
        </p:nvSpPr>
        <p:spPr>
          <a:xfrm>
            <a:off x="826627" y="2417490"/>
            <a:ext cx="4375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Behavior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policy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performance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8F64C9-4E80-3D18-0D2F-22A499F0BE7D}"/>
              </a:ext>
            </a:extLst>
          </p:cNvPr>
          <p:cNvSpPr txBox="1"/>
          <p:nvPr/>
        </p:nvSpPr>
        <p:spPr>
          <a:xfrm>
            <a:off x="172994" y="4614597"/>
            <a:ext cx="5390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/>
              <a:t>Target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policy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(Q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value)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performance</a:t>
            </a:r>
          </a:p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(We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care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more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about)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94</Words>
  <Application>Microsoft Macintosh PowerPoint</Application>
  <PresentationFormat>宽屏</PresentationFormat>
  <Paragraphs>19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宋体</vt:lpstr>
      <vt:lpstr>微软雅黑</vt:lpstr>
      <vt:lpstr>Arial</vt:lpstr>
      <vt:lpstr>Calibri</vt:lpstr>
      <vt:lpstr>Times New Roman</vt:lpstr>
      <vt:lpstr>Office 主题​​</vt:lpstr>
      <vt:lpstr>WPS</vt:lpstr>
      <vt:lpstr>RL MP2</vt:lpstr>
      <vt:lpstr>DP: Value Iteration &amp; Policy Iteration</vt:lpstr>
      <vt:lpstr>Off-Policy MC</vt:lpstr>
      <vt:lpstr>Off-Policy MC</vt:lpstr>
      <vt:lpstr>Off-Policy MC</vt:lpstr>
      <vt:lpstr>Off-Policy TD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旭浚 李</dc:creator>
  <cp:lastModifiedBy>旭浚 李</cp:lastModifiedBy>
  <cp:revision>9</cp:revision>
  <dcterms:created xsi:type="dcterms:W3CDTF">2025-11-25T15:30:48Z</dcterms:created>
  <dcterms:modified xsi:type="dcterms:W3CDTF">2025-11-26T14:56:15Z</dcterms:modified>
</cp:coreProperties>
</file>